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96" r:id="rId1"/>
  </p:sldMasterIdLst>
  <p:sldIdLst>
    <p:sldId id="256" r:id="rId2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1CF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5B5D-7914-40DB-8313-06EEF1468125}" type="datetimeFigureOut">
              <a:rPr lang="ru-RU" smtClean="0"/>
              <a:pPr/>
              <a:t>22.03.2023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8D6A-517E-46E3-A3F6-8E03C15882A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5B5D-7914-40DB-8313-06EEF1468125}" type="datetimeFigureOut">
              <a:rPr lang="ru-RU" smtClean="0"/>
              <a:pPr/>
              <a:t>22.03.2023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8D6A-517E-46E3-A3F6-8E03C15882A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5B5D-7914-40DB-8313-06EEF1468125}" type="datetimeFigureOut">
              <a:rPr lang="ru-RU" smtClean="0"/>
              <a:pPr/>
              <a:t>22.03.2023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8D6A-517E-46E3-A3F6-8E03C15882A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5B5D-7914-40DB-8313-06EEF1468125}" type="datetimeFigureOut">
              <a:rPr lang="ru-RU" smtClean="0"/>
              <a:pPr/>
              <a:t>22.03.2023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8D6A-517E-46E3-A3F6-8E03C15882A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5B5D-7914-40DB-8313-06EEF1468125}" type="datetimeFigureOut">
              <a:rPr lang="ru-RU" smtClean="0"/>
              <a:pPr/>
              <a:t>22.03.2023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8D6A-517E-46E3-A3F6-8E03C15882A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5B5D-7914-40DB-8313-06EEF1468125}" type="datetimeFigureOut">
              <a:rPr lang="ru-RU" smtClean="0"/>
              <a:pPr/>
              <a:t>22.03.2023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8D6A-517E-46E3-A3F6-8E03C15882A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5B5D-7914-40DB-8313-06EEF1468125}" type="datetimeFigureOut">
              <a:rPr lang="ru-RU" smtClean="0"/>
              <a:pPr/>
              <a:t>22.03.2023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8D6A-517E-46E3-A3F6-8E03C15882A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5B5D-7914-40DB-8313-06EEF1468125}" type="datetimeFigureOut">
              <a:rPr lang="ru-RU" smtClean="0"/>
              <a:pPr/>
              <a:t>22.03.2023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8D6A-517E-46E3-A3F6-8E03C15882A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5B5D-7914-40DB-8313-06EEF1468125}" type="datetimeFigureOut">
              <a:rPr lang="ru-RU" smtClean="0"/>
              <a:pPr/>
              <a:t>22.03.2023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8D6A-517E-46E3-A3F6-8E03C15882A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5B5D-7914-40DB-8313-06EEF1468125}" type="datetimeFigureOut">
              <a:rPr lang="ru-RU" smtClean="0"/>
              <a:pPr/>
              <a:t>22.03.2023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8D6A-517E-46E3-A3F6-8E03C15882A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5B5D-7914-40DB-8313-06EEF1468125}" type="datetimeFigureOut">
              <a:rPr lang="ru-RU" smtClean="0"/>
              <a:pPr/>
              <a:t>22.03.2023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D8D6A-517E-46E3-A3F6-8E03C15882A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6F75B5D-7914-40DB-8313-06EEF1468125}" type="datetimeFigureOut">
              <a:rPr lang="ru-RU" smtClean="0"/>
              <a:pPr/>
              <a:t>22.03.2023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BBD8D6A-517E-46E3-A3F6-8E03C15882A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7" r:id="rId1"/>
    <p:sldLayoutId id="2147484298" r:id="rId2"/>
    <p:sldLayoutId id="2147484299" r:id="rId3"/>
    <p:sldLayoutId id="2147484300" r:id="rId4"/>
    <p:sldLayoutId id="2147484301" r:id="rId5"/>
    <p:sldLayoutId id="2147484302" r:id="rId6"/>
    <p:sldLayoutId id="2147484303" r:id="rId7"/>
    <p:sldLayoutId id="2147484304" r:id="rId8"/>
    <p:sldLayoutId id="2147484305" r:id="rId9"/>
    <p:sldLayoutId id="2147484306" r:id="rId10"/>
    <p:sldLayoutId id="21474843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492896"/>
            <a:ext cx="7812293" cy="163448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22.03.2022 с 10.00 до 12.00 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в  общественной приёмной Губернатора области проводится «прямая телефонная линия» по теме: «Об организации летней оздоровительной кампании в Новосибирской области в 2023 году». 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В «прямой телефонной линии» примут участие специалисты министерства труда и социального развития Новосибирской области»  </a:t>
            </a:r>
          </a:p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по бесплатному тел. 8-800-700-84-73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1028" name="Picture 4" descr="D:\Старая система\Диск Д\Ресурсный центр\Документы\ПРЯМАЯ ЛИНИЯ\картинки\banner2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00128"/>
            <a:ext cx="4464496" cy="148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Старая система\Диск Д\Ресурсный центр\Документы\ПРЯМАЯ ЛИНИЯ\картинки\image_galler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309686"/>
            <a:ext cx="3888432" cy="1476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6599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94</TotalTime>
  <Words>54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Слайд 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Шабалина Ирина</dc:creator>
  <cp:lastModifiedBy>Шайдурово</cp:lastModifiedBy>
  <cp:revision>11</cp:revision>
  <cp:lastPrinted>2020-02-04T05:50:10Z</cp:lastPrinted>
  <dcterms:created xsi:type="dcterms:W3CDTF">2020-01-21T04:36:56Z</dcterms:created>
  <dcterms:modified xsi:type="dcterms:W3CDTF">2023-03-22T04:54:18Z</dcterms:modified>
</cp:coreProperties>
</file>